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4" r:id="rId3"/>
    <p:sldId id="257" r:id="rId4"/>
    <p:sldId id="262" r:id="rId5"/>
    <p:sldId id="258" r:id="rId6"/>
    <p:sldId id="261" r:id="rId7"/>
    <p:sldId id="265" r:id="rId8"/>
    <p:sldId id="266" r:id="rId9"/>
    <p:sldId id="267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224685-57B3-4629-AA88-A66EED37BFE5}">
          <p14:sldIdLst>
            <p14:sldId id="256"/>
            <p14:sldId id="264"/>
            <p14:sldId id="257"/>
            <p14:sldId id="262"/>
            <p14:sldId id="258"/>
            <p14:sldId id="261"/>
            <p14:sldId id="265"/>
            <p14:sldId id="266"/>
            <p14:sldId id="267"/>
          </p14:sldIdLst>
        </p14:section>
        <p14:section name="Untitled Section" id="{13857FA1-B6EA-4C05-81F4-39149E4FBFF2}">
          <p14:sldIdLst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AAB45-1057-4FE5-AD5D-DDBDEDD83EC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A6ACC-0A1C-4925-B577-ABAC0550F6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53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This</a:t>
            </a:r>
            <a:r>
              <a:rPr lang="en-NZ" baseline="0" dirty="0" smtClean="0"/>
              <a:t> is our inquiry project about red bus.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A6ACC-0A1C-4925-B577-ABAC0550F6B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Please</a:t>
            </a:r>
            <a:r>
              <a:rPr lang="en-NZ" baseline="0" dirty="0" smtClean="0"/>
              <a:t> enjoy it we had a awesome day in the red bus place.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A6ACC-0A1C-4925-B577-ABAC0550F6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A6ACC-0A1C-4925-B577-ABAC0550F6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0C87AC-CFEB-45DD-9084-3D6B7ED01FF3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B5C9FD-C125-44F3-9516-1A7AC1483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://static.animoto.com/swf/w.swf?w=swf/vp1&amp;e=1291755327&amp;f=ztaoEmaSXiHVeDcnJOxjIw&amp;d=35&amp;m=b&amp;r=w&amp;i=m&amp;options=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Inquiry Proget\PC060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20173" cy="685846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0"/>
            <a:ext cx="7772400" cy="1829761"/>
          </a:xfrm>
        </p:spPr>
        <p:txBody>
          <a:bodyPr/>
          <a:lstStyle/>
          <a:p>
            <a:r>
              <a:rPr lang="en-US" dirty="0" smtClean="0"/>
              <a:t>How does the metro service work?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371600"/>
            <a:ext cx="3429000" cy="25717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  <a:p>
            <a:pPr>
              <a:buNone/>
            </a:pPr>
            <a:r>
              <a:rPr lang="en-NZ" dirty="0" smtClean="0"/>
              <a:t>		</a:t>
            </a:r>
            <a:r>
              <a:rPr lang="en-NZ" sz="4600" dirty="0" smtClean="0">
                <a:solidFill>
                  <a:srgbClr val="FF0000"/>
                </a:solidFill>
              </a:rPr>
              <a:t>The End </a:t>
            </a:r>
          </a:p>
          <a:p>
            <a:pPr>
              <a:buNone/>
            </a:pPr>
            <a:endParaRPr lang="en-NZ" sz="4600" dirty="0">
              <a:solidFill>
                <a:srgbClr val="FF0000"/>
              </a:solidFill>
            </a:endParaRPr>
          </a:p>
          <a:p>
            <a:pPr>
              <a:buNone/>
            </a:pPr>
            <a:endParaRPr lang="en-NZ" sz="4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NZ" sz="4600" dirty="0" smtClean="0">
                <a:solidFill>
                  <a:srgbClr val="FF0000"/>
                </a:solidFill>
              </a:rPr>
              <a:t>	Prepared for you by</a:t>
            </a:r>
          </a:p>
          <a:p>
            <a:pPr>
              <a:buNone/>
            </a:pPr>
            <a:r>
              <a:rPr lang="en-NZ" sz="4600" dirty="0" smtClean="0">
                <a:solidFill>
                  <a:srgbClr val="FF0000"/>
                </a:solidFill>
              </a:rPr>
              <a:t>		Lauren Greer</a:t>
            </a:r>
          </a:p>
          <a:p>
            <a:pPr>
              <a:buNone/>
            </a:pPr>
            <a:r>
              <a:rPr lang="en-NZ" sz="4600" dirty="0" smtClean="0">
                <a:solidFill>
                  <a:srgbClr val="FF0000"/>
                </a:solidFill>
              </a:rPr>
              <a:t>		Rebecca Harrison</a:t>
            </a:r>
          </a:p>
          <a:p>
            <a:pPr>
              <a:buNone/>
            </a:pPr>
            <a:r>
              <a:rPr lang="en-NZ" sz="4600" dirty="0" smtClean="0">
                <a:solidFill>
                  <a:srgbClr val="FF0000"/>
                </a:solidFill>
              </a:rPr>
              <a:t>		Christine Hutchison</a:t>
            </a:r>
          </a:p>
          <a:p>
            <a:pPr>
              <a:buNone/>
            </a:pPr>
            <a:endParaRPr lang="en-NZ" sz="7200" dirty="0">
              <a:solidFill>
                <a:srgbClr val="7030A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NZ" sz="7200" dirty="0" smtClean="0">
                <a:solidFill>
                  <a:srgbClr val="7030A0"/>
                </a:solidFill>
                <a:sym typeface="Wingdings" pitchFamily="2" charset="2"/>
              </a:rPr>
              <a:t>				</a:t>
            </a:r>
            <a:r>
              <a:rPr lang="en-NZ" sz="12000" dirty="0" smtClean="0">
                <a:solidFill>
                  <a:srgbClr val="7030A0"/>
                </a:solidFill>
                <a:sym typeface="Wingdings" pitchFamily="2" charset="2"/>
              </a:rPr>
              <a:t>  </a:t>
            </a:r>
            <a:endParaRPr lang="en-US" sz="1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Inquiry Proget\PC0602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6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Red-Bus in action!!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vp1&amp;e=1291755327&amp;f=ztaoEmaSXiHVeDcnJOxjIw&amp;d=35&amp;m=b&amp;r=w&amp;i=m&amp;options=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85800" y="1066800"/>
            <a:ext cx="7620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>
            <a:normAutofit lnSpcReduction="10000"/>
          </a:bodyPr>
          <a:lstStyle/>
          <a:p>
            <a:endParaRPr lang="en-NZ" dirty="0" smtClean="0"/>
          </a:p>
          <a:p>
            <a:r>
              <a:rPr lang="en-NZ" dirty="0" smtClean="0"/>
              <a:t>10 million passengers last year riding the red bus</a:t>
            </a:r>
            <a:br>
              <a:rPr lang="en-NZ" dirty="0" smtClean="0"/>
            </a:br>
            <a:endParaRPr lang="en-US" dirty="0" smtClean="0"/>
          </a:p>
          <a:p>
            <a:r>
              <a:rPr lang="en-NZ" dirty="0" smtClean="0"/>
              <a:t>200 drivers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200 buses</a:t>
            </a:r>
          </a:p>
          <a:p>
            <a:endParaRPr lang="en-NZ" dirty="0" smtClean="0"/>
          </a:p>
          <a:p>
            <a:r>
              <a:rPr lang="en-NZ" dirty="0" smtClean="0"/>
              <a:t>Can be fined up $2000 if break contract terms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Allowed to be late but not early</a:t>
            </a:r>
          </a:p>
          <a:p>
            <a:endParaRPr lang="en-NZ" dirty="0" smtClean="0"/>
          </a:p>
          <a:p>
            <a:r>
              <a:rPr lang="en-NZ" dirty="0" smtClean="0"/>
              <a:t>75,000 trips a day</a:t>
            </a:r>
          </a:p>
          <a:p>
            <a:endParaRPr lang="en-NZ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Interesting facts about Red Bus!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1" y="2057401"/>
            <a:ext cx="2819400" cy="211455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5334000"/>
          </a:xfrm>
        </p:spPr>
        <p:txBody>
          <a:bodyPr>
            <a:normAutofit/>
          </a:bodyPr>
          <a:lstStyle/>
          <a:p>
            <a:r>
              <a:rPr lang="en-NZ" dirty="0" smtClean="0"/>
              <a:t>Need a Class 2 licence with P endorsement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5 weeks of training: 2 weeks in the classroom, then 2 on buses, then back to the classroom</a:t>
            </a:r>
          </a:p>
          <a:p>
            <a:endParaRPr lang="en-NZ" dirty="0" smtClean="0"/>
          </a:p>
          <a:p>
            <a:r>
              <a:rPr lang="en-NZ" dirty="0" smtClean="0"/>
              <a:t>One day of first aid course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Can only work up to 70 hours a week  - then have to have a 24hour break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Can work up to 11 hours a day, but need break after 5 ½ hours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Interesting facts about drivers!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sz="4800" dirty="0"/>
              <a:t>T</a:t>
            </a:r>
            <a:r>
              <a:rPr lang="en-NZ" sz="4800" dirty="0" smtClean="0"/>
              <a:t>he bus colours are: …</a:t>
            </a:r>
          </a:p>
          <a:p>
            <a:r>
              <a:rPr lang="en-NZ" sz="4800" dirty="0" smtClean="0">
                <a:solidFill>
                  <a:srgbClr val="FF0000"/>
                </a:solidFill>
              </a:rPr>
              <a:t>Red – main colour for Red Bus </a:t>
            </a:r>
          </a:p>
          <a:p>
            <a:r>
              <a:rPr lang="en-NZ" sz="4800" dirty="0" smtClean="0">
                <a:solidFill>
                  <a:srgbClr val="FFFF00"/>
                </a:solidFill>
              </a:rPr>
              <a:t>Yellow  - Shuttle</a:t>
            </a:r>
            <a:endParaRPr lang="en-NZ" sz="4800" dirty="0" smtClean="0">
              <a:solidFill>
                <a:srgbClr val="00B0F0"/>
              </a:solidFill>
            </a:endParaRPr>
          </a:p>
          <a:p>
            <a:r>
              <a:rPr lang="en-NZ" sz="4800" dirty="0">
                <a:solidFill>
                  <a:srgbClr val="FF6600"/>
                </a:solidFill>
              </a:rPr>
              <a:t>O</a:t>
            </a:r>
            <a:r>
              <a:rPr lang="en-NZ" sz="4800" dirty="0" smtClean="0">
                <a:solidFill>
                  <a:srgbClr val="FF6600"/>
                </a:solidFill>
              </a:rPr>
              <a:t>range - </a:t>
            </a:r>
            <a:r>
              <a:rPr lang="en-NZ" sz="4800" dirty="0" err="1" smtClean="0">
                <a:solidFill>
                  <a:srgbClr val="FF6600"/>
                </a:solidFill>
              </a:rPr>
              <a:t>MetroStar</a:t>
            </a:r>
            <a:endParaRPr lang="en-NZ" sz="4800" dirty="0" smtClean="0">
              <a:solidFill>
                <a:srgbClr val="FF6600"/>
              </a:solidFill>
            </a:endParaRPr>
          </a:p>
          <a:p>
            <a:r>
              <a:rPr lang="en-NZ" sz="4800" dirty="0" smtClean="0">
                <a:solidFill>
                  <a:srgbClr val="92D050"/>
                </a:solidFill>
              </a:rPr>
              <a:t>Green - </a:t>
            </a:r>
            <a:r>
              <a:rPr lang="en-NZ" sz="4800" dirty="0" err="1" smtClean="0">
                <a:solidFill>
                  <a:srgbClr val="92D050"/>
                </a:solidFill>
              </a:rPr>
              <a:t>Orbiter</a:t>
            </a:r>
            <a:endParaRPr lang="en-NZ" sz="4800" dirty="0" smtClean="0">
              <a:solidFill>
                <a:srgbClr val="92D050"/>
              </a:solidFill>
            </a:endParaRPr>
          </a:p>
          <a:p>
            <a:endParaRPr lang="en-NZ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Bus Colours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r>
              <a:rPr lang="en-NZ" dirty="0" smtClean="0"/>
              <a:t>Red bus runs the free shuttle</a:t>
            </a:r>
          </a:p>
          <a:p>
            <a:r>
              <a:rPr lang="en-NZ" dirty="0" smtClean="0"/>
              <a:t>The shuttle bus runs on electricity and is eco</a:t>
            </a:r>
          </a:p>
          <a:p>
            <a:r>
              <a:rPr lang="en-NZ" dirty="0" smtClean="0"/>
              <a:t>Convenient way for getting round the city.</a:t>
            </a:r>
          </a:p>
          <a:p>
            <a:r>
              <a:rPr lang="en-NZ" dirty="0" smtClean="0"/>
              <a:t>Great way to travel around attractions in the central city</a:t>
            </a:r>
          </a:p>
          <a:p>
            <a:r>
              <a:rPr lang="en-NZ" dirty="0" smtClean="0"/>
              <a:t>The shuttle passes by hotels, shopping malls, cinema, Town Hall, Casino and Cathedral Square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Buses-free shuttles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495800"/>
            <a:ext cx="3124200" cy="234315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speed limit in the yard is 15km/hr</a:t>
            </a:r>
          </a:p>
          <a:p>
            <a:r>
              <a:rPr lang="en-NZ" dirty="0" smtClean="0"/>
              <a:t>They wash the buses in the yard</a:t>
            </a:r>
          </a:p>
          <a:p>
            <a:r>
              <a:rPr lang="en-NZ" dirty="0" smtClean="0"/>
              <a:t>Buses are washed daily</a:t>
            </a:r>
          </a:p>
          <a:p>
            <a:r>
              <a:rPr lang="en-NZ" dirty="0" smtClean="0"/>
              <a:t>Fill up the buses In the yard</a:t>
            </a:r>
          </a:p>
          <a:p>
            <a:r>
              <a:rPr lang="en-NZ" dirty="0" smtClean="0"/>
              <a:t>Change the tyres on the </a:t>
            </a:r>
            <a:r>
              <a:rPr lang="en-NZ" smtClean="0"/>
              <a:t>buses 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 they do in the Yard?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886200"/>
            <a:ext cx="358140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Bus wash</a:t>
            </a:r>
            <a:endParaRPr lang="en-US" dirty="0"/>
          </a:p>
        </p:txBody>
      </p:sp>
      <p:pic>
        <p:nvPicPr>
          <p:cNvPr id="2050" name="Picture 2" descr="H:\Inquiry Proget\PC0602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65532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How are the rosters organised? 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481328"/>
            <a:ext cx="8534400" cy="5224272"/>
          </a:xfrm>
        </p:spPr>
        <p:txBody>
          <a:bodyPr/>
          <a:lstStyle/>
          <a:p>
            <a:r>
              <a:rPr lang="en-NZ" sz="2000" dirty="0" smtClean="0"/>
              <a:t>They put buses on the timetable and then allocate drivers to drive those buses. </a:t>
            </a:r>
          </a:p>
          <a:p>
            <a:endParaRPr lang="en-NZ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pic>
        <p:nvPicPr>
          <p:cNvPr id="1026" name="Picture 2" descr="I:\RN\Inquiry\Bus group\PC060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8839200" cy="445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276</TotalTime>
  <Words>205</Words>
  <Application>Microsoft Office PowerPoint</Application>
  <PresentationFormat>On-screen Show (4:3)</PresentationFormat>
  <Paragraphs>61</Paragraphs>
  <Slides>10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How does the metro service work?</vt:lpstr>
      <vt:lpstr>Red-Bus in action!!</vt:lpstr>
      <vt:lpstr>Interesting facts about Red Bus!</vt:lpstr>
      <vt:lpstr>Interesting facts about drivers!</vt:lpstr>
      <vt:lpstr>Bus Colours</vt:lpstr>
      <vt:lpstr>Buses-free shuttles</vt:lpstr>
      <vt:lpstr>What do they do in the Yard?</vt:lpstr>
      <vt:lpstr>Bus wash</vt:lpstr>
      <vt:lpstr>How are the rosters organised?  </vt:lpstr>
      <vt:lpstr>PowerPoint Presentation</vt:lpstr>
    </vt:vector>
  </TitlesOfParts>
  <Company>Riccarton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Red-Bus</dc:title>
  <dc:creator>christinehutchison</dc:creator>
  <cp:lastModifiedBy>Philippa Rendall</cp:lastModifiedBy>
  <cp:revision>27</cp:revision>
  <dcterms:created xsi:type="dcterms:W3CDTF">2010-12-06T22:19:47Z</dcterms:created>
  <dcterms:modified xsi:type="dcterms:W3CDTF">2010-12-07T21:36:11Z</dcterms:modified>
</cp:coreProperties>
</file>